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9" r:id="rId6"/>
    <p:sldId id="267" r:id="rId7"/>
    <p:sldId id="270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COROAI-O REI DOS REIS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COROAI-O REI DOS REIS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que Chefe tão glorioso </a:t>
            </a:r>
          </a:p>
          <a:p>
            <a:r>
              <a:rPr lang="pt-BR" dirty="0"/>
              <a:t>É Jesus, o bom Senhor! </a:t>
            </a:r>
          </a:p>
          <a:p>
            <a:r>
              <a:rPr lang="pt-BR" dirty="0"/>
              <a:t>Que lutou, mui vitorioso, </a:t>
            </a:r>
          </a:p>
          <a:p>
            <a:r>
              <a:rPr lang="pt-BR" dirty="0"/>
              <a:t>Para ser o Salvador.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COROAI-O REI DOS REIS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Coroai-O, ó remidos! </a:t>
            </a:r>
          </a:p>
          <a:p>
            <a:r>
              <a:rPr lang="pt-BR" dirty="0"/>
              <a:t>Coroai-O Rei dos reis! </a:t>
            </a:r>
          </a:p>
          <a:p>
            <a:r>
              <a:rPr lang="pt-BR" dirty="0"/>
              <a:t>Coroai-O, ó remidos! </a:t>
            </a:r>
          </a:p>
          <a:p>
            <a:r>
              <a:rPr lang="pt-BR" dirty="0"/>
              <a:t>Coroai-O Rei dos reis!</a:t>
            </a:r>
          </a:p>
        </p:txBody>
      </p:sp>
    </p:spTree>
    <p:extLst>
      <p:ext uri="{BB962C8B-B14F-4D97-AF65-F5344CB8AC3E}">
        <p14:creationId xmlns:p14="http://schemas.microsoft.com/office/powerpoint/2010/main" val="965142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COROAI-O REI DOS REIS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 todos </a:t>
            </a:r>
            <a:r>
              <a:rPr lang="pt-BR" dirty="0" err="1"/>
              <a:t>coroá-lO</a:t>
            </a:r>
            <a:r>
              <a:rPr lang="pt-BR" dirty="0"/>
              <a:t>, </a:t>
            </a:r>
          </a:p>
          <a:p>
            <a:r>
              <a:rPr lang="pt-BR" dirty="0"/>
              <a:t>Nosso Salvador capaz! </a:t>
            </a:r>
          </a:p>
          <a:p>
            <a:r>
              <a:rPr lang="pt-BR" dirty="0"/>
              <a:t>No poder </a:t>
            </a:r>
            <a:r>
              <a:rPr lang="pt-BR" dirty="0" err="1"/>
              <a:t>entronizá-lO</a:t>
            </a:r>
            <a:r>
              <a:rPr lang="pt-BR" dirty="0"/>
              <a:t>, </a:t>
            </a:r>
          </a:p>
          <a:p>
            <a:r>
              <a:rPr lang="pt-BR" dirty="0"/>
              <a:t>Príncipe da nossa paz. </a:t>
            </a:r>
          </a:p>
        </p:txBody>
      </p:sp>
    </p:spTree>
    <p:extLst>
      <p:ext uri="{BB962C8B-B14F-4D97-AF65-F5344CB8AC3E}">
        <p14:creationId xmlns:p14="http://schemas.microsoft.com/office/powerpoint/2010/main" val="1057874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COROAI-O REI DOS REIS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Coroai-O, ó remidos! </a:t>
            </a:r>
          </a:p>
          <a:p>
            <a:r>
              <a:rPr lang="pt-BR" dirty="0"/>
              <a:t>Coroai-O Rei dos reis! </a:t>
            </a:r>
          </a:p>
          <a:p>
            <a:r>
              <a:rPr lang="pt-BR" dirty="0"/>
              <a:t>Coroai-O, ó remidos! </a:t>
            </a:r>
          </a:p>
          <a:p>
            <a:r>
              <a:rPr lang="pt-BR" dirty="0"/>
              <a:t>Coroai-O Rei dos reis!</a:t>
            </a:r>
          </a:p>
        </p:txBody>
      </p:sp>
    </p:spTree>
    <p:extLst>
      <p:ext uri="{BB962C8B-B14F-4D97-AF65-F5344CB8AC3E}">
        <p14:creationId xmlns:p14="http://schemas.microsoft.com/office/powerpoint/2010/main" val="3912726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COROAI-O REI DOS REIS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Escutai o grande aplauso; </a:t>
            </a:r>
          </a:p>
          <a:p>
            <a:r>
              <a:rPr lang="pt-BR" dirty="0"/>
              <a:t>Triunfou o bom Jesus. </a:t>
            </a:r>
          </a:p>
          <a:p>
            <a:r>
              <a:rPr lang="pt-BR" dirty="0"/>
              <a:t>Ele toma, pois, Seu reino, </a:t>
            </a:r>
          </a:p>
          <a:p>
            <a:r>
              <a:rPr lang="pt-BR" dirty="0"/>
              <a:t>Coroado Rei na luz.</a:t>
            </a:r>
          </a:p>
        </p:txBody>
      </p:sp>
    </p:spTree>
    <p:extLst>
      <p:ext uri="{BB962C8B-B14F-4D97-AF65-F5344CB8AC3E}">
        <p14:creationId xmlns:p14="http://schemas.microsoft.com/office/powerpoint/2010/main" val="409421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COROAI-O REI DOS REIS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Coroai-O, ó remidos! </a:t>
            </a:r>
          </a:p>
          <a:p>
            <a:r>
              <a:rPr lang="pt-BR" dirty="0"/>
              <a:t>Coroai-O Rei dos reis! </a:t>
            </a:r>
          </a:p>
          <a:p>
            <a:r>
              <a:rPr lang="pt-BR" dirty="0"/>
              <a:t>Coroai-O, ó remidos! </a:t>
            </a:r>
          </a:p>
          <a:p>
            <a:r>
              <a:rPr lang="pt-BR" dirty="0"/>
              <a:t>Coroai-O Rei dos reis!</a:t>
            </a:r>
          </a:p>
        </p:txBody>
      </p:sp>
    </p:spTree>
    <p:extLst>
      <p:ext uri="{BB962C8B-B14F-4D97-AF65-F5344CB8AC3E}">
        <p14:creationId xmlns:p14="http://schemas.microsoft.com/office/powerpoint/2010/main" val="607769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158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COROAI-O REI DOS REIS</vt:lpstr>
      <vt:lpstr>COROAI-O REI DOS REIS</vt:lpstr>
      <vt:lpstr>COROAI-O REI DOS REIS</vt:lpstr>
      <vt:lpstr>COROAI-O REI DOS REIS</vt:lpstr>
      <vt:lpstr>COROAI-O REI DOS REIS</vt:lpstr>
      <vt:lpstr>COROAI-O REI DOS REIS</vt:lpstr>
      <vt:lpstr>COROAI-O REI DOS REIS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2019-06-12T21:51:44Z</dcterms:modified>
</cp:coreProperties>
</file>

<file path=docProps/thumbnail.jpeg>
</file>